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1" r:id="rId3"/>
    <p:sldId id="256" r:id="rId4"/>
    <p:sldId id="296" r:id="rId6"/>
    <p:sldId id="257" r:id="rId7"/>
    <p:sldId id="289" r:id="rId8"/>
    <p:sldId id="261" r:id="rId9"/>
    <p:sldId id="281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子琦" initials="胡子琦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14095" y="612775"/>
            <a:ext cx="10683240" cy="238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73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停课不停学</a:t>
            </a:r>
            <a:b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49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上海音乐学院超星学习平台使用简易手册</a:t>
            </a:r>
            <a:endParaRPr lang="zh-CN" altLang="en-US" sz="49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090" y="3305810"/>
            <a:ext cx="7020560" cy="2896235"/>
          </a:xfrm>
        </p:spPr>
        <p:txBody>
          <a:bodyPr>
            <a:norm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http://shcmusic.fanya.chaoxing.com/portal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0545" y="3238500"/>
            <a:ext cx="4274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手机端（学习通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APP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0790" y="3993515"/>
            <a:ext cx="2499360" cy="24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图片包含 游戏机, 画, 食物, 瓶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5080"/>
            <a:ext cx="1546225" cy="1546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66470"/>
            <a:ext cx="99117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http://shcmusic.fanya.chaoxing.com/portal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1.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选择新用户注册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 2.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输入手机号码，验证码及密码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 3.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输入学号和姓名点击下一步即可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再次登录时，电脑端、学习通均可使用该手机号和密码登录。或者使用学习通扫码登录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如果已在学习通登录并绑定学号，登录密码为修改后的密码，支持学号、手机号两种登录方式。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3303905"/>
            <a:ext cx="10030460" cy="326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1.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点击新用户注册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2.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点击一键注册：或者使用手机号码注册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3.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根据提示设置登录密码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4.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输入机构名称：上海音乐学院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5.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完善信息：输入学号和姓名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6550" y="2132466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5" y="2698750"/>
            <a:ext cx="9325610" cy="36391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886777"/>
            <a:ext cx="11475720" cy="1600446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学生在正式网络学习之前，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请尤其注意：必须登录教务管理系统，点击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我的课表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，以教务系统中显示的课表为基准，比对超星平台”我学的课“页面中的课程名称，授课教师，教学班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。如有疑问，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请主动通过加入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群</a:t>
            </a:r>
            <a:r>
              <a:rPr lang="en-US" altLang="zh-CN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20696807</a:t>
            </a:r>
            <a:r>
              <a:rPr lang="zh-CN" alt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和教务处联系。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249" y="2463119"/>
            <a:ext cx="11107038" cy="4049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在线学习方式：线上学习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37335" y="2421853"/>
            <a:ext cx="8386445" cy="3268270"/>
            <a:chOff x="1537335" y="2421853"/>
            <a:chExt cx="8386445" cy="32682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t="5993"/>
            <a:stretch>
              <a:fillRect/>
            </a:stretch>
          </p:blipFill>
          <p:spPr>
            <a:xfrm>
              <a:off x="1537335" y="2421853"/>
              <a:ext cx="8386445" cy="3268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矩形 2"/>
            <p:cNvSpPr/>
            <p:nvPr/>
          </p:nvSpPr>
          <p:spPr>
            <a:xfrm>
              <a:off x="7288306" y="3785347"/>
              <a:ext cx="1889312" cy="32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88306" y="5148841"/>
              <a:ext cx="1889312" cy="32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229720" y="2193515"/>
            <a:ext cx="12193270" cy="245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上海音乐学院教务处携超星泛雅网络教学平台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为特殊时期在线教学提供服务与支持！</a:t>
            </a:r>
            <a:endParaRPr lang="en-US" altLang="zh-CN" sz="3600" dirty="0"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服务</a:t>
            </a:r>
            <a:r>
              <a:rPr lang="en-US" altLang="zh-CN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QQ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群：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20696807</a:t>
            </a:r>
            <a:endParaRPr lang="zh-CN" altLang="en-US" sz="36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WPS 演示</Application>
  <PresentationFormat>宽屏</PresentationFormat>
  <Paragraphs>53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黑体</vt:lpstr>
      <vt:lpstr>Calibri Light</vt:lpstr>
      <vt:lpstr>Arial Unicode MS</vt:lpstr>
      <vt:lpstr>Calibri</vt:lpstr>
      <vt:lpstr>Office 主题</vt:lpstr>
      <vt:lpstr>停课不停学 上海音乐学院超星学习平台使用简易手册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学生登录后进入自己的“学习空间”，可在”我学的课“中找到教师的课程。点击课程封面，进入班级进行课程内容学习。 学生在正式网络学习之前，请尤其注意：必须登录教务管理系统，点击【我的课表】，以教务系统中显示的课表为基准，比对超星平台”我学的课“页面中的课程名称，授课教师，教学班。如有疑问，请主动通过加入QQ群20696807，和教务处联系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Administrator</cp:lastModifiedBy>
  <cp:revision>74</cp:revision>
  <dcterms:created xsi:type="dcterms:W3CDTF">2020-01-28T03:15:00Z</dcterms:created>
  <dcterms:modified xsi:type="dcterms:W3CDTF">2021-08-29T09:00:10Z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2052-11.1.0.10503</vt:lpwstr>
  </property>
  <property fmtid="{D5CDD505-2E9C-101B-9397-08002B2CF9AE}" pid="3" name="ICV">
    <vt:lpwstr>4DCABDAF7F88401F8D753764E2197335</vt:lpwstr>
  </property>
</Properties>
</file>