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1" r:id="rId3"/>
    <p:sldId id="256" r:id="rId4"/>
    <p:sldId id="296" r:id="rId6"/>
    <p:sldId id="257" r:id="rId7"/>
    <p:sldId id="289" r:id="rId8"/>
    <p:sldId id="261" r:id="rId9"/>
    <p:sldId id="281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胡子琦" initials="胡子琦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2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14095" y="612775"/>
            <a:ext cx="10683240" cy="23876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73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停课不停学</a:t>
            </a:r>
            <a:b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zh-CN" altLang="en-US" sz="49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上海音乐学院超星学习平台使用简易手册</a:t>
            </a:r>
            <a:endParaRPr lang="zh-CN" altLang="en-US" sz="49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090" y="3305810"/>
            <a:ext cx="7020560" cy="2896235"/>
          </a:xfrm>
        </p:spPr>
        <p:txBody>
          <a:bodyPr>
            <a:norm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http://shcmusic.fanya.chaoxing.com/portal</a:t>
            </a:r>
            <a:endParaRPr lang="en-US" altLang="zh-CN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00545" y="3238500"/>
            <a:ext cx="42741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手机端（学习通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APP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8" descr="C:\Users\Administrator\Desktop\学习通二维码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0790" y="3993515"/>
            <a:ext cx="2499360" cy="249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图片包含 游戏机, 画, 食物, 瓶子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-5080"/>
            <a:ext cx="1546225" cy="15462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4335" y="966470"/>
            <a:ext cx="99117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电脑端访问网址：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http://shcmusic.fanya.chaoxing.com/portal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初次登录方式：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1.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选择新用户注册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 2.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输入手机号码，验证码及密码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 3.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</a:rPr>
              <a:t>输入学号和姓名点击下一步即可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再次登录时，电脑端、学习通均可使用该手机号和密码登录。或者使用学习通扫码登录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爆炸形 2 6"/>
          <p:cNvSpPr/>
          <p:nvPr/>
        </p:nvSpPr>
        <p:spPr>
          <a:xfrm>
            <a:off x="9683750" y="95250"/>
            <a:ext cx="2446020" cy="165925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电脑端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4335" y="2700020"/>
            <a:ext cx="10126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如果已在学习通登录并绑定学号，登录密码为修改后的密码，支持学号、手机号两种登录方式。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0" y="3303905"/>
            <a:ext cx="10030460" cy="3260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爆炸形 2 6"/>
          <p:cNvSpPr/>
          <p:nvPr/>
        </p:nvSpPr>
        <p:spPr>
          <a:xfrm>
            <a:off x="9820275" y="95250"/>
            <a:ext cx="2309495" cy="156400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手机端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820" y="878840"/>
            <a:ext cx="6869430" cy="67500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手机上下载并安装学习通APP：</a:t>
            </a:r>
            <a:b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扫描右方二维码或在手机应用市场中搜索“学习通”进行下载。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pic>
        <p:nvPicPr>
          <p:cNvPr id="3" name="图片 8" descr="C:\Users\Administrator\Desktop\学习通二维码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2815" y="93345"/>
            <a:ext cx="1460500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标题 11"/>
          <p:cNvSpPr>
            <a:spLocks noGrp="1"/>
          </p:cNvSpPr>
          <p:nvPr/>
        </p:nvSpPr>
        <p:spPr>
          <a:xfrm>
            <a:off x="336550" y="1513205"/>
            <a:ext cx="11489055" cy="1043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初次登录者：</a:t>
            </a:r>
            <a:r>
              <a:rPr 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1.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点击新用户注册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 2.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点击一键注册：或者使用手机号码注册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 3.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根据提示设置登录密码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 4.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输入机构名称：上海音乐学院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 5.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完善信息：输入学号和姓名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latin typeface="微软雅黑" panose="020B0503020204020204" charset="-122"/>
              <a:ea typeface="微软雅黑" panose="020B0503020204020204" charset="-122"/>
              <a:cs typeface="+mj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6550" y="2132466"/>
            <a:ext cx="10564495" cy="4603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如果已在电脑端登录并绑定手机号，则可直接使用手机号登录。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35" y="2698750"/>
            <a:ext cx="9325610" cy="36391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567" y="886777"/>
            <a:ext cx="11475720" cy="1600446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学生登录后进入自己的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学习空间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，可在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我学的课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中找到教师的课程。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点击课程封面，进入班级进行课程内容学习。</a:t>
            </a:r>
            <a:b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学生在正式网络学习之前，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请尤其注意：必须登录教务管理系统，点击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我的课表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，以教务系统中显示的课表为基准，比对超星平台”我学的课“页面中的课程名称，授课教师，教学班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。如有疑问，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请主动通过加入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QQ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群</a:t>
            </a:r>
            <a:r>
              <a:rPr lang="en-US" altLang="zh-CN" sz="2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20696807</a:t>
            </a:r>
            <a:r>
              <a:rPr lang="zh-CN" altLang="en-US" sz="2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和教务处联系。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2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2345" y="34544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进入课程和班级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5249" y="2463119"/>
            <a:ext cx="11107038" cy="40494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52730" y="241935"/>
            <a:ext cx="11257280" cy="1235075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电脑端的课程和学习通的课程互通，登录学习通可以在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中找到课程及所在班级。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0815" y="1378585"/>
            <a:ext cx="2451735" cy="5269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720" y="1318895"/>
            <a:ext cx="2616835" cy="5328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1008380"/>
            <a:ext cx="10968990" cy="1230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学生进入课程后，可查看教师提供的课程内容、资料，并且完成教师发布的在线学习任务、学习要求、作业、测验等，并可以在线提问、讨论。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在线学习方式：线上学习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530975" y="2623185"/>
            <a:ext cx="4044315" cy="3268345"/>
            <a:chOff x="1537335" y="2421853"/>
            <a:chExt cx="8386445" cy="3268270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2"/>
            <a:srcRect t="5993"/>
            <a:stretch>
              <a:fillRect/>
            </a:stretch>
          </p:blipFill>
          <p:spPr>
            <a:xfrm>
              <a:off x="1537335" y="2421853"/>
              <a:ext cx="8386445" cy="32682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矩形 2"/>
            <p:cNvSpPr/>
            <p:nvPr/>
          </p:nvSpPr>
          <p:spPr>
            <a:xfrm>
              <a:off x="7288306" y="3785347"/>
              <a:ext cx="1889312" cy="322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288306" y="5148841"/>
              <a:ext cx="1889312" cy="322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03020" y="2553970"/>
            <a:ext cx="4737100" cy="32708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229720" y="2193515"/>
            <a:ext cx="12193270" cy="245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latin typeface="黑体" panose="02010609060101010101" charset="-122"/>
                <a:ea typeface="黑体" panose="02010609060101010101" charset="-122"/>
              </a:rPr>
              <a:t>上海音乐学院教务处携超星泛雅网络教学平台</a:t>
            </a:r>
            <a:endParaRPr lang="zh-CN" altLang="en-US" sz="3600" dirty="0">
              <a:latin typeface="黑体" panose="02010609060101010101" charset="-122"/>
              <a:ea typeface="黑体" panose="02010609060101010101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latin typeface="黑体" panose="02010609060101010101" charset="-122"/>
                <a:ea typeface="黑体" panose="02010609060101010101" charset="-122"/>
              </a:rPr>
              <a:t>为特殊时期在线教学提供服务与支持！</a:t>
            </a:r>
            <a:endParaRPr lang="en-US" altLang="zh-CN" sz="3600" dirty="0">
              <a:latin typeface="黑体" panose="02010609060101010101" charset="-122"/>
              <a:ea typeface="黑体" panose="02010609060101010101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服务</a:t>
            </a:r>
            <a:r>
              <a:rPr lang="en-US" altLang="zh-CN" sz="36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QQ</a:t>
            </a:r>
            <a:r>
              <a:rPr lang="zh-CN" altLang="en-US" sz="36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群：</a:t>
            </a:r>
            <a:r>
              <a:rPr lang="en-US" altLang="zh-CN" sz="36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20696807</a:t>
            </a:r>
            <a:endParaRPr lang="zh-CN" altLang="en-US" sz="36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147,&quot;width&quot;:6369}"/>
</p:tagLst>
</file>

<file path=ppt/tags/tag2.xml><?xml version="1.0" encoding="utf-8"?>
<p:tagLst xmlns:p="http://schemas.openxmlformats.org/presentationml/2006/main">
  <p:tag name="KSO_WM_UNIT_PLACING_PICTURE_USER_VIEWPORT" val="{&quot;height&quot;:6795,&quot;width&quot;:1155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</Words>
  <Application>WPS 演示</Application>
  <PresentationFormat>宽屏</PresentationFormat>
  <Paragraphs>53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黑体</vt:lpstr>
      <vt:lpstr>Calibri Light</vt:lpstr>
      <vt:lpstr>Arial Unicode MS</vt:lpstr>
      <vt:lpstr>Calibri</vt:lpstr>
      <vt:lpstr>Office 主题</vt:lpstr>
      <vt:lpstr>停课不停学 上海音乐学院超星学习平台使用简易手册</vt:lpstr>
      <vt:lpstr>PowerPoint 演示文稿</vt:lpstr>
      <vt:lpstr>手机上下载并安装学习通APP： 扫描右方二维码或在手机应用市场中搜索“学习通”进行下载。</vt:lpstr>
      <vt:lpstr>学生登录后进入自己的“学习空间”，可在”我学的课“中找到教师的课程。点击课程封面，进入班级进行课程内容学习。 学生在正式网络学习之前，请尤其注意：必须登录教务管理系统，点击【我的课表】，以教务系统中显示的课表为基准，比对超星平台”我学的课“页面中的课程名称，授课教师，教学班。如有疑问，请主动通过加入QQ群20696807，和教务处联系。</vt:lpstr>
      <vt:lpstr>电脑端的课程和学习通的课程互通，登录学习通可以在”我“中找到课程及所在班级。</vt:lpstr>
      <vt:lpstr>学生进入课程后，可查看教师提供的课程内容、资料，并且完成教师发布的在线学习任务、学习要求、作业、测验等，并可以在线提问、讨论。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sunrui</dc:creator>
  <cp:lastModifiedBy>Administrator</cp:lastModifiedBy>
  <cp:revision>75</cp:revision>
  <dcterms:created xsi:type="dcterms:W3CDTF">2020-01-28T03:15:00Z</dcterms:created>
  <dcterms:modified xsi:type="dcterms:W3CDTF">2022-02-22T15:15:37Z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2052-11.1.0.11035</vt:lpwstr>
  </property>
  <property fmtid="{D5CDD505-2E9C-101B-9397-08002B2CF9AE}" pid="3" name="ICV">
    <vt:lpwstr>4DCABDAF7F88401F8D753764E2197335</vt:lpwstr>
  </property>
</Properties>
</file>